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4"/>
  </p:notesMasterIdLst>
  <p:handoutMasterIdLst>
    <p:handoutMasterId r:id="rId15"/>
  </p:handoutMasterIdLst>
  <p:sldIdLst>
    <p:sldId id="256" r:id="rId2"/>
    <p:sldId id="271" r:id="rId3"/>
    <p:sldId id="283" r:id="rId4"/>
    <p:sldId id="284" r:id="rId5"/>
    <p:sldId id="285" r:id="rId6"/>
    <p:sldId id="286" r:id="rId7"/>
    <p:sldId id="287" r:id="rId8"/>
    <p:sldId id="288" r:id="rId9"/>
    <p:sldId id="289" r:id="rId10"/>
    <p:sldId id="290" r:id="rId11"/>
    <p:sldId id="291" r:id="rId12"/>
    <p:sldId id="292" r:id="rId13"/>
  </p:sldIdLst>
  <p:sldSz cx="9144000" cy="6858000" type="screen4x3"/>
  <p:notesSz cx="6858000" cy="9144000"/>
  <p:defaultTextStyle>
    <a:defPPr rtl="0"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Le damos la bienvenida" id="{E75E278A-FF0E-49A4-B170-79828D63BBAD}">
          <p14:sldIdLst>
            <p14:sldId id="256"/>
          </p14:sldIdLst>
        </p14:section>
        <p14:section name="Diseñar, Transformación, Anotar, Trabajar en colaboración, Información" id="{B9B51309-D148-4332-87C2-07BE32FBCA3B}">
          <p14:sldIdLst>
            <p14:sldId id="271"/>
            <p14:sldId id="283"/>
            <p14:sldId id="284"/>
            <p14:sldId id="285"/>
            <p14:sldId id="286"/>
            <p14:sldId id="287"/>
            <p14:sldId id="288"/>
            <p14:sldId id="289"/>
            <p14:sldId id="290"/>
            <p14:sldId id="291"/>
            <p14:sldId id="292"/>
          </p14:sldIdLst>
        </p14:section>
        <p14:section name="Más información" id="{2CC34DB2-6590-42C0-AD4B-A04C6060184E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24726"/>
    <a:srgbClr val="404040"/>
    <a:srgbClr val="FF9B45"/>
    <a:srgbClr val="DD462F"/>
    <a:srgbClr val="F8CFB6"/>
    <a:srgbClr val="F8CAB6"/>
    <a:srgbClr val="923922"/>
    <a:srgbClr val="F5F5F5"/>
    <a:srgbClr val="F2F2F2"/>
    <a:srgbClr val="D2B4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6" autoAdjust="0"/>
    <p:restoredTop sz="94241" autoAdjust="0"/>
  </p:normalViewPr>
  <p:slideViewPr>
    <p:cSldViewPr snapToGrid="0">
      <p:cViewPr varScale="1">
        <p:scale>
          <a:sx n="93" d="100"/>
          <a:sy n="93" d="100"/>
        </p:scale>
        <p:origin x="144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5" d="100"/>
          <a:sy n="85" d="100"/>
        </p:scale>
        <p:origin x="386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3" name="Marcador de fech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60B2B5E0-3F7C-4D27-B033-54169BBE3F5A}" type="datetime1">
              <a:rPr lang="es-ES" smtClean="0"/>
              <a:t>09/11/2024</a:t>
            </a:fld>
            <a:endParaRPr lang="es-ES" dirty="0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C679768-A2FC-4D08-91F6-8DCE6C566B36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3025516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7AE0AD-AC8A-40B7-A05F-83C08D0E80A3}" type="datetime1">
              <a:rPr lang="es-ES" smtClean="0"/>
              <a:pPr/>
              <a:t>09/11/2024</a:t>
            </a:fld>
            <a:endParaRPr lang="es-E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s-ES" noProof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F61EA0F-A667-4B49-8422-0062BC55E249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381910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117698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017067-6FA7-4BA6-53A6-347F668346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1840FCA2-AF72-86C7-D21F-B8971B7F382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C985FC64-656D-04E5-A535-665C6B56236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s-ES" noProof="0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97953C2-45EA-B6C8-04CD-11530EDED96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es-ES" smtClean="0"/>
              <a:t>10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219538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A7400A-07E0-235C-0588-9B58662FE6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DCD3CB7E-63D4-FD2C-42D7-D378E59CFC9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ECCD99D9-888B-6249-91B3-DE1994D2B29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s-ES" noProof="0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AD787B5-BC37-D088-03ED-45FC763010A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es-ES" smtClean="0"/>
              <a:t>11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2583350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DF61EA0F-A667-4B49-8422-0062BC55E249}" type="slidenum">
              <a:rPr lang="es-ES" smtClean="0"/>
              <a:t>12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217808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s-ES" noProof="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702317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018512-5656-A234-A25C-B3B014B1FC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DB6182CB-C7AD-1D84-4A91-0256216AADD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D0EEB595-766A-4F07-FB5F-B566C13841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s-ES" noProof="0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E58B7DF-2A58-8A12-879D-8B86D1DCB74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2839879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54B1A7-9E3B-CA9F-38B5-2C72ECB74B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40A75594-D418-DD2D-33F7-823E2B91A9F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68B1C0B5-5707-D11E-0AC7-D357E0AC7C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s-ES" noProof="0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228A0A7-2893-E87D-F4A7-4B9B4ACD3F1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817821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B2E3BA-9741-B93D-9768-08164B2977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87ABE866-6082-25FC-3DBC-0AE70E5828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E5673C46-1182-C20C-419F-1B0C06E44E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s-ES" noProof="0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9E88413-C048-F3D2-72DE-8A1468AA3FB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es-ES" smtClean="0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997737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9CEC46-1DCC-7B4C-2390-52A2C70D1B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40DAFD28-1AE7-C880-00C9-66CBBBB9B79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736138DE-01DE-B07B-D6F9-7CAAB33BDE5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s-ES" noProof="0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D0DB971-4E44-E80D-6275-EB9962455CF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061189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051561-C7F3-CD7E-5BF4-2CA65E5F13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5A77301C-2FE1-D165-9D67-A4E156BEF51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C1314F03-6CAE-7151-A904-5A81F8AE72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s-ES" noProof="0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1627C0E-4939-DF30-B022-207E86F74FA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es-ES" smtClean="0"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4486979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34C189-9365-FB18-B105-C4BB9C392D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06081512-96E6-ABD2-9042-638308942DA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BB879A0E-7E74-DD69-6CFE-B14F591961F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s-ES" noProof="0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6660804B-54D6-52E7-CB3B-E0B5C4068B8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71892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FBA18A-CED9-2020-DC82-52790B9929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1C97FA8D-26C7-45DA-8035-0B0F4B7F69E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6C627C3F-0CF5-E9A4-3A99-19AD94BC0E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endParaRPr lang="es-ES" noProof="0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5216A5FD-52AD-6088-089A-7354D272957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DF61EA0F-A667-4B49-8422-0062BC55E249}" type="slidenum">
              <a:rPr lang="es-ES" smtClean="0"/>
              <a:t>9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654922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 userDrawn="1"/>
        </p:nvSpPr>
        <p:spPr bwMode="blackWhite">
          <a:xfrm>
            <a:off x="191214" y="262787"/>
            <a:ext cx="8761576" cy="633243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sz="1350" noProof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</p:spTree>
    <p:extLst>
      <p:ext uri="{BB962C8B-B14F-4D97-AF65-F5344CB8AC3E}">
        <p14:creationId xmlns:p14="http://schemas.microsoft.com/office/powerpoint/2010/main" val="17185494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/>
          <p:cNvSpPr/>
          <p:nvPr userDrawn="1"/>
        </p:nvSpPr>
        <p:spPr>
          <a:xfrm>
            <a:off x="192025" y="265177"/>
            <a:ext cx="8762287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 rtl="0"/>
            <a:endParaRPr lang="es-ES" sz="1350" noProof="0"/>
          </a:p>
        </p:txBody>
      </p:sp>
      <p:cxnSp>
        <p:nvCxnSpPr>
          <p:cNvPr id="12" name="Conector recto 11"/>
          <p:cNvCxnSpPr/>
          <p:nvPr userDrawn="1"/>
        </p:nvCxnSpPr>
        <p:spPr>
          <a:xfrm>
            <a:off x="453326" y="1196392"/>
            <a:ext cx="8237349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ítulo 3"/>
          <p:cNvSpPr>
            <a:spLocks noGrp="1"/>
          </p:cNvSpPr>
          <p:nvPr>
            <p:ph type="title"/>
          </p:nvPr>
        </p:nvSpPr>
        <p:spPr>
          <a:xfrm>
            <a:off x="390907" y="448056"/>
            <a:ext cx="5157839" cy="640080"/>
          </a:xfrm>
        </p:spPr>
        <p:txBody>
          <a:bodyPr rtlCol="0" anchor="b" anchorCtr="0">
            <a:normAutofit/>
          </a:bodyPr>
          <a:lstStyle>
            <a:lvl1pPr>
              <a:defRPr sz="2100"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contenido 2"/>
          <p:cNvSpPr>
            <a:spLocks noGrp="1"/>
          </p:cNvSpPr>
          <p:nvPr>
            <p:ph sz="quarter" idx="10"/>
          </p:nvPr>
        </p:nvSpPr>
        <p:spPr>
          <a:xfrm>
            <a:off x="404622" y="1435608"/>
            <a:ext cx="3312414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9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lang="en-US" sz="9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sz="9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sz="90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lang="en-US"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0" lvl="0" indent="0" rtl="0">
              <a:lnSpc>
                <a:spcPct val="150000"/>
              </a:lnSpc>
              <a:spcBef>
                <a:spcPts val="750"/>
              </a:spcBef>
              <a:spcAft>
                <a:spcPts val="900"/>
              </a:spcAft>
              <a:buNone/>
            </a:pPr>
            <a:r>
              <a:rPr lang="es-ES" noProof="0"/>
              <a:t>Haga clic para modificar los estilos de texto del patrón</a:t>
            </a:r>
          </a:p>
          <a:p>
            <a:pPr marL="0" lvl="1" indent="0" rtl="0">
              <a:lnSpc>
                <a:spcPct val="150000"/>
              </a:lnSpc>
              <a:spcBef>
                <a:spcPts val="750"/>
              </a:spcBef>
              <a:spcAft>
                <a:spcPts val="900"/>
              </a:spcAft>
              <a:buNone/>
            </a:pPr>
            <a:r>
              <a:rPr lang="es-ES" noProof="0"/>
              <a:t>Segundo nivel</a:t>
            </a:r>
          </a:p>
          <a:p>
            <a:pPr marL="0" lvl="2" indent="0" rtl="0">
              <a:lnSpc>
                <a:spcPct val="150000"/>
              </a:lnSpc>
              <a:spcBef>
                <a:spcPts val="750"/>
              </a:spcBef>
              <a:spcAft>
                <a:spcPts val="900"/>
              </a:spcAft>
              <a:buNone/>
            </a:pPr>
            <a:r>
              <a:rPr lang="es-ES" noProof="0"/>
              <a:t>Tercer nivel</a:t>
            </a:r>
          </a:p>
          <a:p>
            <a:pPr marL="0" lvl="3" indent="0" rtl="0">
              <a:lnSpc>
                <a:spcPct val="150000"/>
              </a:lnSpc>
              <a:spcBef>
                <a:spcPts val="750"/>
              </a:spcBef>
              <a:spcAft>
                <a:spcPts val="900"/>
              </a:spcAft>
              <a:buNone/>
            </a:pPr>
            <a:r>
              <a:rPr lang="es-ES" noProof="0"/>
              <a:t>Cuarto nivel</a:t>
            </a:r>
          </a:p>
          <a:p>
            <a:pPr marL="0" lvl="4" indent="0" rtl="0">
              <a:lnSpc>
                <a:spcPct val="150000"/>
              </a:lnSpc>
              <a:spcBef>
                <a:spcPts val="750"/>
              </a:spcBef>
              <a:spcAft>
                <a:spcPts val="900"/>
              </a:spcAft>
              <a:buNone/>
            </a:pPr>
            <a:r>
              <a:rPr lang="es-ES" noProof="0"/>
              <a:t>Quinto nivel</a:t>
            </a:r>
          </a:p>
        </p:txBody>
      </p:sp>
      <p:sp>
        <p:nvSpPr>
          <p:cNvPr id="6" name="Marcador de fecha 3"/>
          <p:cNvSpPr>
            <a:spLocks noGrp="1"/>
          </p:cNvSpPr>
          <p:nvPr>
            <p:ph type="dt" sz="half" idx="2"/>
          </p:nvPr>
        </p:nvSpPr>
        <p:spPr>
          <a:xfrm>
            <a:off x="404622" y="6203955"/>
            <a:ext cx="24574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7A7F30DA-8663-4794-8A66-1184A9F2D888}" type="datetime1">
              <a:rPr lang="es-ES" noProof="0" smtClean="0"/>
              <a:t>09/11/2024</a:t>
            </a:fld>
            <a:endParaRPr lang="es-ES" noProof="0"/>
          </a:p>
        </p:txBody>
      </p:sp>
      <p:sp>
        <p:nvSpPr>
          <p:cNvPr id="7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486150" y="6203955"/>
            <a:ext cx="2171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8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278945" y="6203955"/>
            <a:ext cx="24574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9860EDB8-5305-433F-BE41-D7A86D811DB3}" type="slidenum">
              <a:rPr lang="es-ES" noProof="0" smtClean="0"/>
              <a:pPr rtl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1858365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ángulo 8"/>
          <p:cNvSpPr/>
          <p:nvPr userDrawn="1"/>
        </p:nvSpPr>
        <p:spPr>
          <a:xfrm>
            <a:off x="191215" y="262787"/>
            <a:ext cx="8762287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sz="1350" noProof="0"/>
          </a:p>
        </p:txBody>
      </p:sp>
      <p:sp>
        <p:nvSpPr>
          <p:cNvPr id="10" name="Rectángulo 9"/>
          <p:cNvSpPr/>
          <p:nvPr userDrawn="1"/>
        </p:nvSpPr>
        <p:spPr bwMode="blackWhite">
          <a:xfrm>
            <a:off x="191214" y="262787"/>
            <a:ext cx="8761576" cy="2072643"/>
          </a:xfrm>
          <a:prstGeom prst="rect">
            <a:avLst/>
          </a:prstGeom>
          <a:solidFill>
            <a:srgbClr val="D247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s-ES" sz="1350" noProof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90906" y="1536192"/>
            <a:ext cx="5157216" cy="640080"/>
          </a:xfrm>
        </p:spPr>
        <p:txBody>
          <a:bodyPr rtlCol="0">
            <a:normAutofit/>
          </a:bodyPr>
          <a:lstStyle>
            <a:lvl1pPr>
              <a:defRPr sz="27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7" name="Marcador de contenido 6"/>
          <p:cNvSpPr>
            <a:spLocks noGrp="1"/>
          </p:cNvSpPr>
          <p:nvPr>
            <p:ph sz="quarter" idx="13"/>
          </p:nvPr>
        </p:nvSpPr>
        <p:spPr>
          <a:xfrm>
            <a:off x="404622" y="2560320"/>
            <a:ext cx="7084314" cy="3977640"/>
          </a:xfrm>
        </p:spPr>
        <p:txBody>
          <a:bodyPr vert="horz" lIns="91440" tIns="45720" rIns="91440" bIns="45720" rtlCol="0">
            <a:normAutofit/>
          </a:bodyPr>
          <a:lstStyle>
            <a:lvl1pPr>
              <a:defRPr lang="en-US" sz="1800" smtClean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  <a:lvl2pPr>
              <a:defRPr lang="en-US" sz="9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lang="en-US" sz="9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lang="en-US" sz="900" dirty="0" smtClean="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lang="en-US" sz="900" dirty="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marL="0" lvl="0" indent="0" rtl="0">
              <a:lnSpc>
                <a:spcPct val="150000"/>
              </a:lnSpc>
              <a:spcBef>
                <a:spcPts val="750"/>
              </a:spcBef>
              <a:spcAft>
                <a:spcPts val="900"/>
              </a:spcAft>
              <a:buNone/>
            </a:pPr>
            <a:r>
              <a:rPr lang="es-ES" noProof="0"/>
              <a:t>Haga clic para modificar los estilos de texto del patrón</a:t>
            </a:r>
          </a:p>
          <a:p>
            <a:pPr marL="0" lvl="1" indent="0" rtl="0">
              <a:lnSpc>
                <a:spcPct val="150000"/>
              </a:lnSpc>
              <a:spcBef>
                <a:spcPts val="750"/>
              </a:spcBef>
              <a:spcAft>
                <a:spcPts val="900"/>
              </a:spcAft>
              <a:buNone/>
            </a:pPr>
            <a:r>
              <a:rPr lang="es-ES" noProof="0"/>
              <a:t>Segundo nivel</a:t>
            </a:r>
          </a:p>
          <a:p>
            <a:pPr marL="0" lvl="2" indent="0" rtl="0">
              <a:lnSpc>
                <a:spcPct val="150000"/>
              </a:lnSpc>
              <a:spcBef>
                <a:spcPts val="750"/>
              </a:spcBef>
              <a:spcAft>
                <a:spcPts val="900"/>
              </a:spcAft>
              <a:buNone/>
            </a:pPr>
            <a:r>
              <a:rPr lang="es-ES" noProof="0"/>
              <a:t>Tercer nivel</a:t>
            </a:r>
          </a:p>
          <a:p>
            <a:pPr marL="0" lvl="3" indent="0" rtl="0">
              <a:lnSpc>
                <a:spcPct val="150000"/>
              </a:lnSpc>
              <a:spcBef>
                <a:spcPts val="750"/>
              </a:spcBef>
              <a:spcAft>
                <a:spcPts val="900"/>
              </a:spcAft>
              <a:buNone/>
            </a:pPr>
            <a:r>
              <a:rPr lang="es-ES" noProof="0"/>
              <a:t>Cuarto nivel</a:t>
            </a:r>
          </a:p>
          <a:p>
            <a:pPr marL="0" lvl="4" indent="0" rtl="0">
              <a:lnSpc>
                <a:spcPct val="150000"/>
              </a:lnSpc>
              <a:spcBef>
                <a:spcPts val="750"/>
              </a:spcBef>
              <a:spcAft>
                <a:spcPts val="900"/>
              </a:spcAft>
              <a:buNone/>
            </a:pPr>
            <a:r>
              <a:rPr lang="es-ES" noProof="0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1335655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ángulo 6"/>
          <p:cNvSpPr/>
          <p:nvPr userDrawn="1"/>
        </p:nvSpPr>
        <p:spPr>
          <a:xfrm>
            <a:off x="192025" y="265177"/>
            <a:ext cx="8762287" cy="6332433"/>
          </a:xfrm>
          <a:prstGeom prst="rect">
            <a:avLst/>
          </a:prstGeom>
          <a:solidFill>
            <a:srgbClr val="F5F5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 rtl="0"/>
            <a:endParaRPr lang="es-ES" sz="1350" noProof="0"/>
          </a:p>
        </p:txBody>
      </p:sp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390906" y="448056"/>
            <a:ext cx="5157216" cy="64008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404622" y="1435608"/>
            <a:ext cx="3312414" cy="39776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404622" y="6203955"/>
            <a:ext cx="24574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E978C3BE-9016-4208-9F91-C00CEFA51175}" type="datetime1">
              <a:rPr lang="es-ES" noProof="0" smtClean="0"/>
              <a:t>09/11/2024</a:t>
            </a:fld>
            <a:endParaRPr lang="es-ES" noProof="0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3486150" y="6203955"/>
            <a:ext cx="2171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endParaRPr lang="es-ES" noProof="0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6281928" y="6203955"/>
            <a:ext cx="24574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rtl="0"/>
            <a:fld id="{9860EDB8-5305-433F-BE41-D7A86D811DB3}" type="slidenum">
              <a:rPr lang="es-ES" noProof="0" smtClean="0"/>
              <a:pPr rtl="0"/>
              <a:t>‹Nº›</a:t>
            </a:fld>
            <a:endParaRPr lang="es-ES" noProof="0"/>
          </a:p>
        </p:txBody>
      </p:sp>
      <p:cxnSp>
        <p:nvCxnSpPr>
          <p:cNvPr id="8" name="Conector recto 7"/>
          <p:cNvCxnSpPr/>
          <p:nvPr userDrawn="1"/>
        </p:nvCxnSpPr>
        <p:spPr>
          <a:xfrm>
            <a:off x="453326" y="1196392"/>
            <a:ext cx="8237349" cy="0"/>
          </a:xfrm>
          <a:prstGeom prst="line">
            <a:avLst/>
          </a:prstGeom>
          <a:ln w="25400">
            <a:solidFill>
              <a:srgbClr val="D2472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46754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hf sldNum="0" hdr="0" ftr="0" dt="0"/>
  <p:txStyles>
    <p:titleStyle>
      <a:lvl1pPr algn="l" defTabSz="685800" rtl="0" eaLnBrk="1" latinLnBrk="0" hangingPunct="1">
        <a:spcBef>
          <a:spcPct val="0"/>
        </a:spcBef>
        <a:buNone/>
        <a:defRPr sz="2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ct val="150000"/>
        </a:lnSpc>
        <a:spcBef>
          <a:spcPts val="750"/>
        </a:spcBef>
        <a:spcAft>
          <a:spcPts val="900"/>
        </a:spcAft>
        <a:buFontTx/>
        <a:buNone/>
        <a:defRPr lang="en-US" sz="900" kern="1200" dirty="0">
          <a:solidFill>
            <a:schemeClr val="tx1"/>
          </a:solidFill>
          <a:latin typeface="+mn-lt"/>
          <a:ea typeface="+mn-ea"/>
          <a:cs typeface="+mn-cs"/>
        </a:defRPr>
      </a:lvl1pPr>
      <a:lvl2pPr marL="171450" indent="-171450" algn="l" defTabSz="685800" rtl="0" eaLnBrk="1" latinLnBrk="0" hangingPunct="1">
        <a:lnSpc>
          <a:spcPct val="150000"/>
        </a:lnSpc>
        <a:spcBef>
          <a:spcPts val="750"/>
        </a:spcBef>
        <a:spcAft>
          <a:spcPts val="900"/>
        </a:spcAft>
        <a:buFont typeface="Arial" panose="020B0604020202020204" pitchFamily="34" charset="0"/>
        <a:buChar char="•"/>
        <a:defRPr lang="en-US" sz="9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514350" indent="-171450" algn="l" defTabSz="685800" rtl="0" eaLnBrk="1" latinLnBrk="0" hangingPunct="1">
        <a:lnSpc>
          <a:spcPct val="150000"/>
        </a:lnSpc>
        <a:spcBef>
          <a:spcPts val="750"/>
        </a:spcBef>
        <a:spcAft>
          <a:spcPts val="900"/>
        </a:spcAft>
        <a:buFont typeface="Arial" panose="020B0604020202020204" pitchFamily="34" charset="0"/>
        <a:buChar char="•"/>
        <a:defRPr lang="en-US" sz="900" kern="1200" dirty="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1450" algn="l" defTabSz="685800" rtl="0" eaLnBrk="1" latinLnBrk="0" hangingPunct="1">
        <a:lnSpc>
          <a:spcPct val="150000"/>
        </a:lnSpc>
        <a:spcBef>
          <a:spcPts val="750"/>
        </a:spcBef>
        <a:spcAft>
          <a:spcPts val="900"/>
        </a:spcAft>
        <a:buFont typeface="Arial" panose="020B0604020202020204" pitchFamily="34" charset="0"/>
        <a:buChar char="•"/>
        <a:defRPr lang="en-US" sz="900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1200150" indent="-171450" algn="l" defTabSz="685800" rtl="0" eaLnBrk="1" latinLnBrk="0" hangingPunct="1">
        <a:lnSpc>
          <a:spcPct val="150000"/>
        </a:lnSpc>
        <a:spcBef>
          <a:spcPts val="750"/>
        </a:spcBef>
        <a:spcAft>
          <a:spcPts val="900"/>
        </a:spcAft>
        <a:buFont typeface="Arial" panose="020B0604020202020204" pitchFamily="34" charset="0"/>
        <a:buChar char="•"/>
        <a:defRPr lang="en-US" sz="900" kern="1200" dirty="0" smtClean="0">
          <a:solidFill>
            <a:schemeClr val="tx1"/>
          </a:solidFill>
          <a:latin typeface="+mn-lt"/>
          <a:ea typeface="+mn-ea"/>
          <a:cs typeface="+mn-cs"/>
        </a:defRPr>
      </a:lvl5pPr>
      <a:lvl6pPr marL="1543050" indent="-171450" algn="l" defTabSz="685800" rtl="0" eaLnBrk="1" latinLnBrk="0" hangingPunct="1">
        <a:lnSpc>
          <a:spcPct val="150000"/>
        </a:lnSpc>
        <a:spcBef>
          <a:spcPts val="750"/>
        </a:spcBef>
        <a:spcAft>
          <a:spcPts val="900"/>
        </a:spcAft>
        <a:buFont typeface="Arial" panose="020B0604020202020204" pitchFamily="34" charset="0"/>
        <a:buChar char="•"/>
        <a:defRPr lang="en-US" sz="900" kern="1200" dirty="0" smtClean="0">
          <a:solidFill>
            <a:schemeClr val="tx1"/>
          </a:solidFill>
          <a:latin typeface="+mn-lt"/>
          <a:ea typeface="+mn-ea"/>
          <a:cs typeface="+mn-cs"/>
        </a:defRPr>
      </a:lvl6pPr>
      <a:lvl7pPr marL="1885950" indent="-171450" algn="l" defTabSz="685800" rtl="0" eaLnBrk="1" latinLnBrk="0" hangingPunct="1">
        <a:lnSpc>
          <a:spcPct val="150000"/>
        </a:lnSpc>
        <a:spcBef>
          <a:spcPts val="750"/>
        </a:spcBef>
        <a:spcAft>
          <a:spcPts val="900"/>
        </a:spcAft>
        <a:buFont typeface="Arial" panose="020B0604020202020204" pitchFamily="34" charset="0"/>
        <a:buChar char="•"/>
        <a:defRPr lang="en-US" sz="900" kern="1200" dirty="0" smtClean="0">
          <a:solidFill>
            <a:schemeClr val="tx1"/>
          </a:solidFill>
          <a:latin typeface="+mn-lt"/>
          <a:ea typeface="+mn-ea"/>
          <a:cs typeface="+mn-cs"/>
        </a:defRPr>
      </a:lvl7pPr>
      <a:lvl8pPr marL="2228850" indent="-171450" algn="l" defTabSz="685800" rtl="0" eaLnBrk="1" latinLnBrk="0" hangingPunct="1">
        <a:lnSpc>
          <a:spcPct val="150000"/>
        </a:lnSpc>
        <a:spcBef>
          <a:spcPts val="750"/>
        </a:spcBef>
        <a:spcAft>
          <a:spcPts val="900"/>
        </a:spcAft>
        <a:buFont typeface="Arial" panose="020B0604020202020204" pitchFamily="34" charset="0"/>
        <a:buChar char="•"/>
        <a:defRPr lang="en-US" sz="900" kern="1200" dirty="0" smtClean="0">
          <a:solidFill>
            <a:schemeClr val="tx1"/>
          </a:solidFill>
          <a:latin typeface="+mn-lt"/>
          <a:ea typeface="+mn-ea"/>
          <a:cs typeface="+mn-cs"/>
        </a:defRPr>
      </a:lvl8pPr>
      <a:lvl9pPr marL="2571750" indent="-171450" algn="l" defTabSz="685800" rtl="0" eaLnBrk="1" latinLnBrk="0" hangingPunct="1">
        <a:lnSpc>
          <a:spcPct val="90000"/>
        </a:lnSpc>
        <a:spcBef>
          <a:spcPct val="30000"/>
        </a:spcBef>
        <a:buFont typeface="Arial" panose="020B0604020202020204" pitchFamily="34" charset="0"/>
        <a:buNone/>
        <a:defRPr sz="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cstllns/Semana-de-la-Ciencia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628650" y="1730493"/>
            <a:ext cx="7886700" cy="1790700"/>
          </a:xfrm>
        </p:spPr>
        <p:txBody>
          <a:bodyPr rtlCol="0" anchor="ctr" anchorCtr="0">
            <a:normAutofit/>
          </a:bodyPr>
          <a:lstStyle/>
          <a:p>
            <a:pPr algn="r" rtl="0"/>
            <a:r>
              <a:rPr lang="es-ES" sz="4400" dirty="0">
                <a:solidFill>
                  <a:schemeClr val="bg1"/>
                </a:solidFill>
              </a:rPr>
              <a:t>Fundamentos de Inteligencia Artificial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4294967295"/>
          </p:nvPr>
        </p:nvSpPr>
        <p:spPr>
          <a:xfrm>
            <a:off x="1328298" y="3518350"/>
            <a:ext cx="7187052" cy="853345"/>
          </a:xfrm>
        </p:spPr>
        <p:txBody>
          <a:bodyPr rtlCol="0">
            <a:normAutofit fontScale="85000" lnSpcReduction="20000"/>
          </a:bodyPr>
          <a:lstStyle/>
          <a:p>
            <a:pPr algn="r"/>
            <a:r>
              <a:rPr lang="es-ES" sz="1800" dirty="0">
                <a:solidFill>
                  <a:schemeClr val="bg1"/>
                </a:solidFill>
                <a:latin typeface="+mj-lt"/>
              </a:rPr>
              <a:t>Miguel A. Castellanos</a:t>
            </a:r>
          </a:p>
          <a:p>
            <a:pPr algn="r"/>
            <a:r>
              <a:rPr lang="es-ES" sz="1575" dirty="0">
                <a:solidFill>
                  <a:schemeClr val="bg1"/>
                </a:solidFill>
                <a:latin typeface="+mj-lt"/>
              </a:rPr>
              <a:t>Universidad Complutense de Madrid</a:t>
            </a:r>
          </a:p>
        </p:txBody>
      </p:sp>
      <p:pic>
        <p:nvPicPr>
          <p:cNvPr id="4" name="Imagen 3" descr="Icono de programa de PowerPoint"/>
          <p:cNvPicPr>
            <a:picLocks noChangeAspect="1"/>
          </p:cNvPicPr>
          <p:nvPr/>
        </p:nvPicPr>
        <p:blipFill>
          <a:blip r:embed="rId3"/>
          <a:srcRect/>
          <a:stretch/>
        </p:blipFill>
        <p:spPr bwMode="invGray">
          <a:xfrm>
            <a:off x="502662" y="4752047"/>
            <a:ext cx="617220" cy="617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8077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973754-4708-0700-5B2A-DDEA4AB1F2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>
            <a:extLst>
              <a:ext uri="{FF2B5EF4-FFF2-40B4-BE49-F238E27FC236}">
                <a16:creationId xmlns:a16="http://schemas.microsoft.com/office/drawing/2014/main" id="{0B015929-EEE3-911E-A1B3-2158B92278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1728" y="713232"/>
            <a:ext cx="6494255" cy="480060"/>
          </a:xfrm>
        </p:spPr>
        <p:txBody>
          <a:bodyPr rtlCol="0">
            <a:noAutofit/>
          </a:bodyPr>
          <a:lstStyle/>
          <a:p>
            <a:pPr rtl="0"/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</a:rPr>
              <a:t>Fundamentos de Inteligencia Artificial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9E06F550-AC07-E6C5-BC68-90048EF924CF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439523" y="1428109"/>
            <a:ext cx="8264953" cy="4801890"/>
          </a:xfrm>
          <a:prstGeom prst="rect">
            <a:avLst/>
          </a:prstGeom>
          <a:ln w="0">
            <a:noFill/>
          </a:ln>
        </p:spPr>
      </p:pic>
    </p:spTree>
    <p:extLst>
      <p:ext uri="{BB962C8B-B14F-4D97-AF65-F5344CB8AC3E}">
        <p14:creationId xmlns:p14="http://schemas.microsoft.com/office/powerpoint/2010/main" val="4107312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898275-36C3-3842-9854-F0B77F32B0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>
            <a:extLst>
              <a:ext uri="{FF2B5EF4-FFF2-40B4-BE49-F238E27FC236}">
                <a16:creationId xmlns:a16="http://schemas.microsoft.com/office/drawing/2014/main" id="{9E106E61-53C7-3477-A49E-75053F1E6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1728" y="713232"/>
            <a:ext cx="6494255" cy="480060"/>
          </a:xfrm>
        </p:spPr>
        <p:txBody>
          <a:bodyPr rtlCol="0">
            <a:noAutofit/>
          </a:bodyPr>
          <a:lstStyle/>
          <a:p>
            <a:pPr rtl="0"/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</a:rPr>
              <a:t>Fundamentos de Inteligencia Artificial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6F4CC739-88A0-8683-0AFB-232B4D6B645A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513707" y="1530850"/>
            <a:ext cx="8116585" cy="4212404"/>
          </a:xfrm>
          <a:prstGeom prst="rect">
            <a:avLst/>
          </a:prstGeom>
          <a:ln w="0">
            <a:noFill/>
          </a:ln>
        </p:spPr>
      </p:pic>
    </p:spTree>
    <p:extLst>
      <p:ext uri="{BB962C8B-B14F-4D97-AF65-F5344CB8AC3E}">
        <p14:creationId xmlns:p14="http://schemas.microsoft.com/office/powerpoint/2010/main" val="301647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/>
          <p:cNvSpPr>
            <a:spLocks noGrp="1"/>
          </p:cNvSpPr>
          <p:nvPr>
            <p:ph type="title"/>
          </p:nvPr>
        </p:nvSpPr>
        <p:spPr>
          <a:xfrm>
            <a:off x="328373" y="1720404"/>
            <a:ext cx="7159821" cy="480060"/>
          </a:xfrm>
        </p:spPr>
        <p:txBody>
          <a:bodyPr rtlCol="0">
            <a:normAutofit fontScale="90000"/>
          </a:bodyPr>
          <a:lstStyle/>
          <a:p>
            <a:pPr rtl="0"/>
            <a:r>
              <a:rPr lang="es-ES" sz="2800" dirty="0">
                <a:solidFill>
                  <a:schemeClr val="bg1"/>
                </a:solidFill>
              </a:rPr>
              <a:t>Fundamentos de Inteligencia Artificia</a:t>
            </a:r>
            <a:endParaRPr lang="es-ES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5" name="Marcador de contenido 4"/>
          <p:cNvSpPr>
            <a:spLocks noGrp="1"/>
          </p:cNvSpPr>
          <p:nvPr>
            <p:ph sz="half" idx="4294967295"/>
          </p:nvPr>
        </p:nvSpPr>
        <p:spPr>
          <a:xfrm>
            <a:off x="506691" y="2476427"/>
            <a:ext cx="7081986" cy="2983706"/>
          </a:xfrm>
        </p:spPr>
        <p:txBody>
          <a:bodyPr rtlCol="0">
            <a:normAutofit/>
          </a:bodyPr>
          <a:lstStyle/>
          <a:p>
            <a:pPr>
              <a:lnSpc>
                <a:spcPts val="2700"/>
              </a:lnSpc>
              <a:spcAft>
                <a:spcPts val="0"/>
              </a:spcAft>
            </a:pPr>
            <a:r>
              <a:rPr lang="es-ES" sz="1500" dirty="0">
                <a:latin typeface="Segoe UI Light" panose="020B0502040204020203" pitchFamily="34" charset="0"/>
                <a:cs typeface="Segoe UI Light" panose="020B0502040204020203" pitchFamily="34" charset="0"/>
              </a:rPr>
              <a:t>Puedes encontrar los materiales de esta presentación en el siguiente enlace:</a:t>
            </a:r>
          </a:p>
          <a:p>
            <a:pPr>
              <a:lnSpc>
                <a:spcPts val="2700"/>
              </a:lnSpc>
              <a:spcAft>
                <a:spcPts val="0"/>
              </a:spcAft>
            </a:pPr>
            <a:r>
              <a:rPr lang="es-ES" sz="1500" dirty="0">
                <a:latin typeface="Segoe UI Light" panose="020B0502040204020203" pitchFamily="34" charset="0"/>
                <a:cs typeface="Segoe UI Light" panose="020B0502040204020203" pitchFamily="34" charset="0"/>
                <a:hlinkClick r:id="rId3"/>
              </a:rPr>
              <a:t>https://github.com/mcstllns/Semana-de-la-Ciencia</a:t>
            </a:r>
            <a:endParaRPr lang="es-ES" sz="15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>
              <a:lnSpc>
                <a:spcPts val="2700"/>
              </a:lnSpc>
              <a:spcAft>
                <a:spcPts val="0"/>
              </a:spcAft>
            </a:pPr>
            <a:r>
              <a:rPr lang="es-ES" sz="1500" dirty="0">
                <a:latin typeface="Segoe UI Light" panose="020B0502040204020203" pitchFamily="34" charset="0"/>
                <a:cs typeface="Segoe UI Light" panose="020B0502040204020203" pitchFamily="34" charset="0"/>
              </a:rPr>
              <a:t>O usar el siguiente código QR:</a:t>
            </a:r>
          </a:p>
          <a:p>
            <a:pPr>
              <a:lnSpc>
                <a:spcPts val="2700"/>
              </a:lnSpc>
              <a:spcAft>
                <a:spcPts val="0"/>
              </a:spcAft>
            </a:pPr>
            <a:endParaRPr lang="es-ES" sz="15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>
              <a:lnSpc>
                <a:spcPts val="2700"/>
              </a:lnSpc>
              <a:spcAft>
                <a:spcPts val="0"/>
              </a:spcAft>
            </a:pPr>
            <a:endParaRPr lang="es-ES" sz="15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>
              <a:lnSpc>
                <a:spcPts val="2700"/>
              </a:lnSpc>
              <a:spcAft>
                <a:spcPts val="0"/>
              </a:spcAft>
            </a:pPr>
            <a:endParaRPr lang="es-ES" sz="15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  <a:p>
            <a:pPr>
              <a:lnSpc>
                <a:spcPts val="2700"/>
              </a:lnSpc>
              <a:spcAft>
                <a:spcPts val="0"/>
              </a:spcAft>
            </a:pPr>
            <a:endParaRPr lang="es-ES" sz="1500" dirty="0"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9" name="Cuadro de texto 8"/>
          <p:cNvSpPr txBox="1"/>
          <p:nvPr/>
        </p:nvSpPr>
        <p:spPr>
          <a:xfrm>
            <a:off x="3473842" y="5969379"/>
            <a:ext cx="285661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/>
            <a:r>
              <a:rPr lang="es-ES" sz="1400" dirty="0">
                <a:solidFill>
                  <a:srgbClr val="D24726"/>
                </a:solidFill>
                <a:cs typeface="Segoe UI Light" panose="020B0502040204020203" pitchFamily="34" charset="0"/>
              </a:rPr>
              <a:t>¡Muchas gracias por tu atención!</a:t>
            </a:r>
          </a:p>
        </p:txBody>
      </p:sp>
      <p:pic>
        <p:nvPicPr>
          <p:cNvPr id="4" name="Imagen 3" descr="Imagen que contiene Forma&#10;&#10;Descripción generada automáticamente">
            <a:extLst>
              <a:ext uri="{FF2B5EF4-FFF2-40B4-BE49-F238E27FC236}">
                <a16:creationId xmlns:a16="http://schemas.microsoft.com/office/drawing/2014/main" id="{22F6D0F9-41CA-BAD1-DF47-C18CB41A62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6944" y="3850021"/>
            <a:ext cx="1610112" cy="1610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07184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xmlns:p14="http://schemas.microsoft.com/office/powerpoint/2010/main"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/>
          <p:cNvSpPr>
            <a:spLocks noGrp="1"/>
          </p:cNvSpPr>
          <p:nvPr>
            <p:ph type="title"/>
          </p:nvPr>
        </p:nvSpPr>
        <p:spPr>
          <a:xfrm>
            <a:off x="432003" y="700132"/>
            <a:ext cx="6494255" cy="480060"/>
          </a:xfrm>
        </p:spPr>
        <p:txBody>
          <a:bodyPr rtlCol="0">
            <a:noAutofit/>
          </a:bodyPr>
          <a:lstStyle/>
          <a:p>
            <a:pPr rtl="0"/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</a:rPr>
              <a:t>Fundamentos de Inteligencia Artificial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B446011F-5BEA-543A-0131-BFD73A28CB88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432003" y="1443413"/>
            <a:ext cx="8332341" cy="5039580"/>
          </a:xfrm>
          <a:prstGeom prst="rect">
            <a:avLst/>
          </a:prstGeom>
          <a:ln w="0">
            <a:noFill/>
          </a:ln>
        </p:spPr>
      </p:pic>
    </p:spTree>
    <p:extLst>
      <p:ext uri="{BB962C8B-B14F-4D97-AF65-F5344CB8AC3E}">
        <p14:creationId xmlns:p14="http://schemas.microsoft.com/office/powerpoint/2010/main" val="3457616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478D9A-296F-42BE-FCF9-4F35EBCB6C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>
            <a:extLst>
              <a:ext uri="{FF2B5EF4-FFF2-40B4-BE49-F238E27FC236}">
                <a16:creationId xmlns:a16="http://schemas.microsoft.com/office/drawing/2014/main" id="{13C9D1C5-84D9-ABD3-DEDF-C91E2E45D3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1729" y="706740"/>
            <a:ext cx="6494255" cy="480060"/>
          </a:xfrm>
        </p:spPr>
        <p:txBody>
          <a:bodyPr rtlCol="0">
            <a:noAutofit/>
          </a:bodyPr>
          <a:lstStyle/>
          <a:p>
            <a:pPr rtl="0"/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</a:rPr>
              <a:t>Fundamentos de Inteligencia Artificial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827BC896-3933-FB8B-A062-15C77DDF16CC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421729" y="1304817"/>
            <a:ext cx="8154210" cy="5136944"/>
          </a:xfrm>
          <a:prstGeom prst="rect">
            <a:avLst/>
          </a:prstGeom>
          <a:ln w="0">
            <a:noFill/>
          </a:ln>
        </p:spPr>
      </p:pic>
    </p:spTree>
    <p:extLst>
      <p:ext uri="{BB962C8B-B14F-4D97-AF65-F5344CB8AC3E}">
        <p14:creationId xmlns:p14="http://schemas.microsoft.com/office/powerpoint/2010/main" val="3189736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777E24-C590-36F9-D38D-C3730ECC1D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>
            <a:extLst>
              <a:ext uri="{FF2B5EF4-FFF2-40B4-BE49-F238E27FC236}">
                <a16:creationId xmlns:a16="http://schemas.microsoft.com/office/drawing/2014/main" id="{24822F23-B233-B34D-D5B8-74B7CE289A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2277" y="713232"/>
            <a:ext cx="6494255" cy="480060"/>
          </a:xfrm>
        </p:spPr>
        <p:txBody>
          <a:bodyPr rtlCol="0">
            <a:noAutofit/>
          </a:bodyPr>
          <a:lstStyle/>
          <a:p>
            <a:pPr rtl="0"/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</a:rPr>
              <a:t>Fundamentos de Inteligencia Artificial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67AFF61B-05E0-AD62-210A-05F0D13A58E7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636997" y="1378228"/>
            <a:ext cx="7870005" cy="4766540"/>
          </a:xfrm>
          <a:prstGeom prst="rect">
            <a:avLst/>
          </a:prstGeom>
          <a:ln w="0">
            <a:noFill/>
          </a:ln>
        </p:spPr>
      </p:pic>
    </p:spTree>
    <p:extLst>
      <p:ext uri="{BB962C8B-B14F-4D97-AF65-F5344CB8AC3E}">
        <p14:creationId xmlns:p14="http://schemas.microsoft.com/office/powerpoint/2010/main" val="1966718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7A2BD3-0193-C761-B6BC-E9C21CA5FA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>
            <a:extLst>
              <a:ext uri="{FF2B5EF4-FFF2-40B4-BE49-F238E27FC236}">
                <a16:creationId xmlns:a16="http://schemas.microsoft.com/office/drawing/2014/main" id="{6A9A2EB5-4BC2-E845-6E09-DEA823F71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1728" y="713232"/>
            <a:ext cx="6494255" cy="480060"/>
          </a:xfrm>
        </p:spPr>
        <p:txBody>
          <a:bodyPr rtlCol="0">
            <a:noAutofit/>
          </a:bodyPr>
          <a:lstStyle/>
          <a:p>
            <a:pPr rtl="0"/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</a:rPr>
              <a:t>Fundamentos de Inteligencia Artificial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5730D6D3-B43B-803B-E79E-795E36D94A3C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641610" y="1315091"/>
            <a:ext cx="7860779" cy="5167901"/>
          </a:xfrm>
          <a:prstGeom prst="rect">
            <a:avLst/>
          </a:prstGeom>
          <a:ln w="0">
            <a:noFill/>
          </a:ln>
        </p:spPr>
      </p:pic>
    </p:spTree>
    <p:extLst>
      <p:ext uri="{BB962C8B-B14F-4D97-AF65-F5344CB8AC3E}">
        <p14:creationId xmlns:p14="http://schemas.microsoft.com/office/powerpoint/2010/main" val="3825741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7F52FE-02AA-208F-376D-1BA4DF0328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>
            <a:extLst>
              <a:ext uri="{FF2B5EF4-FFF2-40B4-BE49-F238E27FC236}">
                <a16:creationId xmlns:a16="http://schemas.microsoft.com/office/drawing/2014/main" id="{9036C365-528E-A15C-F71D-5009B1CDA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1728" y="713232"/>
            <a:ext cx="6494255" cy="480060"/>
          </a:xfrm>
        </p:spPr>
        <p:txBody>
          <a:bodyPr rtlCol="0">
            <a:noAutofit/>
          </a:bodyPr>
          <a:lstStyle/>
          <a:p>
            <a:pPr rtl="0"/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</a:rPr>
              <a:t>Fundamentos de Inteligencia Artificial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99A138E7-25E5-3864-D7F6-2C7A5CC5D6E6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574411" y="1462420"/>
            <a:ext cx="8107252" cy="4682347"/>
          </a:xfrm>
          <a:prstGeom prst="rect">
            <a:avLst/>
          </a:prstGeom>
          <a:ln w="0">
            <a:noFill/>
          </a:ln>
        </p:spPr>
      </p:pic>
    </p:spTree>
    <p:extLst>
      <p:ext uri="{BB962C8B-B14F-4D97-AF65-F5344CB8AC3E}">
        <p14:creationId xmlns:p14="http://schemas.microsoft.com/office/powerpoint/2010/main" val="2826442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D977D2-C3D6-AA37-5ECD-A4DD259902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>
            <a:extLst>
              <a:ext uri="{FF2B5EF4-FFF2-40B4-BE49-F238E27FC236}">
                <a16:creationId xmlns:a16="http://schemas.microsoft.com/office/drawing/2014/main" id="{653AB507-DA1A-2BA7-64E7-5BA4E52F7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1728" y="713232"/>
            <a:ext cx="6494255" cy="480060"/>
          </a:xfrm>
        </p:spPr>
        <p:txBody>
          <a:bodyPr rtlCol="0">
            <a:noAutofit/>
          </a:bodyPr>
          <a:lstStyle/>
          <a:p>
            <a:pPr rtl="0"/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</a:rPr>
              <a:t>Fundamentos de Inteligencia Artificial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427C0E44-1B51-C873-6763-D936FD7B0460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815920" y="1514803"/>
            <a:ext cx="7512160" cy="4433934"/>
          </a:xfrm>
          <a:prstGeom prst="rect">
            <a:avLst/>
          </a:prstGeom>
          <a:ln w="0">
            <a:noFill/>
          </a:ln>
        </p:spPr>
      </p:pic>
    </p:spTree>
    <p:extLst>
      <p:ext uri="{BB962C8B-B14F-4D97-AF65-F5344CB8AC3E}">
        <p14:creationId xmlns:p14="http://schemas.microsoft.com/office/powerpoint/2010/main" val="1178180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0DDDD5-A65A-C1AB-01AE-B82A4A161B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>
            <a:extLst>
              <a:ext uri="{FF2B5EF4-FFF2-40B4-BE49-F238E27FC236}">
                <a16:creationId xmlns:a16="http://schemas.microsoft.com/office/drawing/2014/main" id="{A8DE0E2A-E4BD-01D8-5D9A-89161593B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1728" y="713232"/>
            <a:ext cx="6494255" cy="480060"/>
          </a:xfrm>
        </p:spPr>
        <p:txBody>
          <a:bodyPr rtlCol="0">
            <a:noAutofit/>
          </a:bodyPr>
          <a:lstStyle/>
          <a:p>
            <a:pPr rtl="0"/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</a:rPr>
              <a:t>Fundamentos de Inteligencia Artificial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1DDC1D62-AF20-FE92-3E3E-EBC180228B41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406144" y="1444103"/>
            <a:ext cx="8331711" cy="4700665"/>
          </a:xfrm>
          <a:prstGeom prst="rect">
            <a:avLst/>
          </a:prstGeom>
          <a:ln w="0">
            <a:noFill/>
          </a:ln>
        </p:spPr>
      </p:pic>
    </p:spTree>
    <p:extLst>
      <p:ext uri="{BB962C8B-B14F-4D97-AF65-F5344CB8AC3E}">
        <p14:creationId xmlns:p14="http://schemas.microsoft.com/office/powerpoint/2010/main" val="3618588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9E7B1A-B074-C37E-4DCF-D840434E69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>
            <a:extLst>
              <a:ext uri="{FF2B5EF4-FFF2-40B4-BE49-F238E27FC236}">
                <a16:creationId xmlns:a16="http://schemas.microsoft.com/office/drawing/2014/main" id="{3951B8CE-7EF5-BB19-71A5-E7E9FD89AD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1728" y="713232"/>
            <a:ext cx="6494255" cy="480060"/>
          </a:xfrm>
        </p:spPr>
        <p:txBody>
          <a:bodyPr rtlCol="0">
            <a:noAutofit/>
          </a:bodyPr>
          <a:lstStyle/>
          <a:p>
            <a:pPr rtl="0"/>
            <a:r>
              <a:rPr lang="es-ES" dirty="0">
                <a:latin typeface="Segoe UI Light" panose="020B0502040204020203" pitchFamily="34" charset="0"/>
                <a:cs typeface="Segoe UI Light" panose="020B0502040204020203" pitchFamily="34" charset="0"/>
              </a:rPr>
              <a:t>Fundamentos de Inteligencia Artificial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4A9C4C80-97BD-BCB5-E729-EEED12DDF50C}"/>
              </a:ext>
            </a:extLst>
          </p:cNvPr>
          <p:cNvPicPr/>
          <p:nvPr/>
        </p:nvPicPr>
        <p:blipFill>
          <a:blip r:embed="rId3"/>
          <a:stretch/>
        </p:blipFill>
        <p:spPr>
          <a:xfrm>
            <a:off x="400692" y="1654395"/>
            <a:ext cx="8342615" cy="4212453"/>
          </a:xfrm>
          <a:prstGeom prst="rect">
            <a:avLst/>
          </a:prstGeom>
          <a:ln w="0">
            <a:noFill/>
          </a:ln>
        </p:spPr>
      </p:pic>
    </p:spTree>
    <p:extLst>
      <p:ext uri="{BB962C8B-B14F-4D97-AF65-F5344CB8AC3E}">
        <p14:creationId xmlns:p14="http://schemas.microsoft.com/office/powerpoint/2010/main" val="1201649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Personalizad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Segoe UI">
      <a:majorFont>
        <a:latin typeface="Segoe UI Light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60957334_TF10001108_Win32" id="{08D89365-2E4C-432D-9349-8DF9B80AEEA1}" vid="{010FF314-90DF-4A21-BD0D-ADCBA34234AC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{90688DD9-41F5-4572-AA0B-06FE79FDB711}tf10001108_win32</Template>
  <TotalTime>11</TotalTime>
  <Words>103</Words>
  <Application>Microsoft Office PowerPoint</Application>
  <PresentationFormat>Presentación en pantalla (4:3)</PresentationFormat>
  <Paragraphs>32</Paragraphs>
  <Slides>12</Slides>
  <Notes>12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7" baseType="lpstr">
      <vt:lpstr>Arial</vt:lpstr>
      <vt:lpstr>Calibri</vt:lpstr>
      <vt:lpstr>Segoe UI</vt:lpstr>
      <vt:lpstr>Segoe UI Light</vt:lpstr>
      <vt:lpstr>Personalizado</vt:lpstr>
      <vt:lpstr>Fundamentos de Inteligencia Artificial</vt:lpstr>
      <vt:lpstr>Fundamentos de Inteligencia Artificial</vt:lpstr>
      <vt:lpstr>Fundamentos de Inteligencia Artificial</vt:lpstr>
      <vt:lpstr>Fundamentos de Inteligencia Artificial</vt:lpstr>
      <vt:lpstr>Fundamentos de Inteligencia Artificial</vt:lpstr>
      <vt:lpstr>Fundamentos de Inteligencia Artificial</vt:lpstr>
      <vt:lpstr>Fundamentos de Inteligencia Artificial</vt:lpstr>
      <vt:lpstr>Fundamentos de Inteligencia Artificial</vt:lpstr>
      <vt:lpstr>Fundamentos de Inteligencia Artificial</vt:lpstr>
      <vt:lpstr>Fundamentos de Inteligencia Artificial</vt:lpstr>
      <vt:lpstr>Fundamentos de Inteligencia Artificial</vt:lpstr>
      <vt:lpstr>Fundamentos de Inteligencia Artificia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miguel</dc:creator>
  <cp:keywords/>
  <cp:lastModifiedBy>miguel</cp:lastModifiedBy>
  <cp:revision>5</cp:revision>
  <dcterms:created xsi:type="dcterms:W3CDTF">2024-11-09T12:20:40Z</dcterms:created>
  <dcterms:modified xsi:type="dcterms:W3CDTF">2024-11-09T12:50:21Z</dcterms:modified>
  <cp:version/>
</cp:coreProperties>
</file>